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32"/>
    <a:srgbClr val="363D48"/>
    <a:srgbClr val="4A5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5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3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80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36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1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08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4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8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02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6F46-D373-4305-8DD8-28FCC05803E0}" type="datetimeFigureOut">
              <a:rPr lang="ru-RU" smtClean="0"/>
              <a:t>20.07.2021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C1024-499E-4324-A73D-2CC3F9B770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1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9BE6E-42CD-4DE4-B5B6-5BCA9FB33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315" y="3016478"/>
            <a:ext cx="7919958" cy="1035784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6600" b="1" dirty="0">
                <a:gradFill flip="none" rotWithShape="1">
                  <a:gsLst>
                    <a:gs pos="0">
                      <a:srgbClr val="4A5362"/>
                    </a:gs>
                    <a:gs pos="100000">
                      <a:srgbClr val="262B32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HTTP SERVER C++</a:t>
            </a:r>
            <a:endParaRPr lang="ru-RU" sz="6600" b="1" dirty="0">
              <a:gradFill flip="none" rotWithShape="1">
                <a:gsLst>
                  <a:gs pos="0">
                    <a:srgbClr val="4A5362"/>
                  </a:gs>
                  <a:gs pos="100000">
                    <a:srgbClr val="262B32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F0438D-1880-4E64-97C9-3038B29C0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6292" y="5266381"/>
            <a:ext cx="6299200" cy="103578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4A5362"/>
                </a:solidFill>
              </a:rPr>
              <a:t>Выполнил: </a:t>
            </a:r>
            <a:r>
              <a:rPr lang="ru-RU" sz="2800" dirty="0" err="1">
                <a:solidFill>
                  <a:srgbClr val="4A5362"/>
                </a:solidFill>
              </a:rPr>
              <a:t>Какабаев</a:t>
            </a:r>
            <a:r>
              <a:rPr lang="ru-RU" sz="2800" dirty="0">
                <a:solidFill>
                  <a:srgbClr val="4A5362"/>
                </a:solidFill>
              </a:rPr>
              <a:t> Тимур</a:t>
            </a:r>
          </a:p>
          <a:p>
            <a:r>
              <a:rPr lang="ru-RU" sz="2800" dirty="0">
                <a:solidFill>
                  <a:srgbClr val="4A5362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62891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05044-1113-4096-B69B-2CB5D3DB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КОНТАКТЫ ДЛЯ СВЯЗИ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2E40EC-236C-4EF2-9F67-4CBFCB3D0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Телефон: 89108893599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E-mail: kakabaevtm@mail.ru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2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9F761-E65B-45F4-95DC-4C8F6397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21" y="2766218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902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5D978-331E-4DED-A949-8B599E3C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ЗНАКОМСТВО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77B45A-BAB7-45EC-B629-41BE059D6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456" cy="4351338"/>
          </a:xfrm>
        </p:spPr>
        <p:txBody>
          <a:bodyPr>
            <a:normAutofit/>
          </a:bodyPr>
          <a:lstStyle/>
          <a:p>
            <a:pPr algn="just"/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Какабаев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Тимур</a:t>
            </a: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 этом году окончил бакалавриат НИУ ВШЭ по направлению «Бизнес-информатика»</a:t>
            </a: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Планирую поступать в магистратуру</a:t>
            </a: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 результатам Летней Школы ожидаю получить возможность попасть на стажировку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F4C6A0-60CC-4DF2-BEB8-2AAFDCC6E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2" r="8437" b="16648"/>
          <a:stretch/>
        </p:blipFill>
        <p:spPr>
          <a:xfrm>
            <a:off x="6507333" y="1825625"/>
            <a:ext cx="3281126" cy="4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39528-A488-4C64-A503-8EC5F30D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СТРУКТУРА ПРЕЗЕНТАЦИИ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F2BA2E71-DC01-4D5E-AED6-EF4C0AE402F8}"/>
              </a:ext>
            </a:extLst>
          </p:cNvPr>
          <p:cNvGrpSpPr>
            <a:grpSpLocks/>
          </p:cNvGrpSpPr>
          <p:nvPr/>
        </p:nvGrpSpPr>
        <p:grpSpPr bwMode="auto">
          <a:xfrm>
            <a:off x="1153682" y="4078579"/>
            <a:ext cx="6814466" cy="555625"/>
            <a:chOff x="1248" y="1440"/>
            <a:chExt cx="3216" cy="350"/>
          </a:xfrm>
        </p:grpSpPr>
        <p:sp>
          <p:nvSpPr>
            <p:cNvPr id="5" name="Line 3">
              <a:extLst>
                <a:ext uri="{FF2B5EF4-FFF2-40B4-BE49-F238E27FC236}">
                  <a16:creationId xmlns:a16="http://schemas.microsoft.com/office/drawing/2014/main" id="{5314DF18-AABC-4B0B-B244-31BC89A163C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D3CA9B3-3BC8-4172-8569-87EF83E75A0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534EB7D-6FD0-4F93-9EE0-EBC1969D395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1479"/>
              <a:ext cx="143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Демонстрация решения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D2E6B006-9F4A-4FB5-BC38-A73DCF762BE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19D21F89-7A0F-4C61-9E8C-FE24B8455A8D}"/>
              </a:ext>
            </a:extLst>
          </p:cNvPr>
          <p:cNvGrpSpPr>
            <a:grpSpLocks/>
          </p:cNvGrpSpPr>
          <p:nvPr/>
        </p:nvGrpSpPr>
        <p:grpSpPr bwMode="auto">
          <a:xfrm>
            <a:off x="1153682" y="1563979"/>
            <a:ext cx="6814466" cy="555625"/>
            <a:chOff x="1248" y="2030"/>
            <a:chExt cx="3216" cy="350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F9F3D652-6D35-4788-B859-C06C2F8E4D9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F8DA88F-D311-414C-A7B6-A744AD4B19C6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E0375F19-64A9-4C40-8A9A-39ED63748B7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2079"/>
              <a:ext cx="214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Краткое описание проекта</a:t>
              </a:r>
              <a:r>
                <a:rPr lang="ru-RU" sz="2400" dirty="0">
                  <a:solidFill>
                    <a:srgbClr val="000000"/>
                  </a:solidFill>
                </a:rPr>
                <a:t>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821B2740-82CE-4FC6-9401-30512F20208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4A690E77-0127-454C-976C-4B17B9F3E156}"/>
              </a:ext>
            </a:extLst>
          </p:cNvPr>
          <p:cNvGrpSpPr>
            <a:grpSpLocks/>
          </p:cNvGrpSpPr>
          <p:nvPr/>
        </p:nvGrpSpPr>
        <p:grpSpPr bwMode="auto">
          <a:xfrm>
            <a:off x="1153681" y="2402179"/>
            <a:ext cx="6814467" cy="555625"/>
            <a:chOff x="1248" y="2640"/>
            <a:chExt cx="3216" cy="350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1023AE55-8AE1-471B-B607-E1CE0476841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94A60F29-704C-4379-8E62-A36A063FC6F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A77E2FAE-8A14-41D8-B0AD-1DAAE9321A3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2665"/>
              <a:ext cx="18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Цели и задачи проекта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170A2FCB-C6CE-4FB9-ADE4-4960320B9D0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C6ED0906-B0B4-4DD9-B2C5-8308A3059A4D}"/>
              </a:ext>
            </a:extLst>
          </p:cNvPr>
          <p:cNvGrpSpPr>
            <a:grpSpLocks/>
          </p:cNvGrpSpPr>
          <p:nvPr/>
        </p:nvGrpSpPr>
        <p:grpSpPr bwMode="auto">
          <a:xfrm>
            <a:off x="1153681" y="3240379"/>
            <a:ext cx="6814467" cy="555625"/>
            <a:chOff x="1248" y="3230"/>
            <a:chExt cx="3216" cy="350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DFF356C5-A195-45CD-953E-5ED9829EC86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7B47B1AF-2A30-4FB8-90F2-1D55C2B9206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63419F33-2A84-46C2-9EFF-2FFFAE292C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3281"/>
              <a:ext cx="247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Использованные технологии и библиотеки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A8A33593-6210-40D3-BEE1-E28DFA2FB80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C7050B03-E7BD-4C7D-99DD-F64B5A2C2F00}"/>
              </a:ext>
            </a:extLst>
          </p:cNvPr>
          <p:cNvGrpSpPr>
            <a:grpSpLocks/>
          </p:cNvGrpSpPr>
          <p:nvPr/>
        </p:nvGrpSpPr>
        <p:grpSpPr bwMode="auto">
          <a:xfrm>
            <a:off x="1153682" y="4939004"/>
            <a:ext cx="6814466" cy="555625"/>
            <a:chOff x="1248" y="3230"/>
            <a:chExt cx="3216" cy="350"/>
          </a:xfrm>
        </p:grpSpPr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711D54E6-1FDE-4E5D-808C-4AF358E80B3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7CCB68D4-FC36-48FA-94CD-764BC89E748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30735A67-84D1-4B5C-BEA4-603DB5CC447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3265"/>
              <a:ext cx="178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Сложности и пути их решения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BCF038F9-C365-433B-99FF-FE99BABCBB5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9" name="Group 7">
            <a:extLst>
              <a:ext uri="{FF2B5EF4-FFF2-40B4-BE49-F238E27FC236}">
                <a16:creationId xmlns:a16="http://schemas.microsoft.com/office/drawing/2014/main" id="{620D26C1-AB72-4EA2-8975-C0DFA5254ABC}"/>
              </a:ext>
            </a:extLst>
          </p:cNvPr>
          <p:cNvGrpSpPr>
            <a:grpSpLocks/>
          </p:cNvGrpSpPr>
          <p:nvPr/>
        </p:nvGrpSpPr>
        <p:grpSpPr bwMode="auto">
          <a:xfrm>
            <a:off x="1153682" y="5823052"/>
            <a:ext cx="6814466" cy="555625"/>
            <a:chOff x="1248" y="2030"/>
            <a:chExt cx="3216" cy="350"/>
          </a:xfrm>
        </p:grpSpPr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4DC55268-E97F-43D7-8A3F-F98835FF450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0E661380-85C0-4B5A-8E5D-E31413F95A0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95760A9B-325D-4F00-9372-7AAE6A9D29F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2079"/>
              <a:ext cx="186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Возможные улучшения проекта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FE390936-8C96-4ACA-BFFD-6FBD23B1166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1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b="1" dirty="0">
                  <a:solidFill>
                    <a:srgbClr val="FFFFFF"/>
                  </a:solidFill>
                </a:rPr>
                <a:t>6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2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198FF-2F36-43B6-B41B-606B3504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КРАТКОЕ 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174E36-24A4-4346-89F4-FD512A16C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514904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 Server.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Язык программирования: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C++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Ожидаемая функциональность:</a:t>
            </a:r>
          </a:p>
          <a:p>
            <a:pPr marL="457200" indent="-457200" algn="just"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просмотреть содержимое файла из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дериктории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в которой расположен проект, через браузер</a:t>
            </a:r>
          </a:p>
          <a:p>
            <a:pPr marL="457200" indent="-457200" algn="just">
              <a:buFont typeface="Arial" panose="020B0604020202020204" pitchFamily="34" charset="0"/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добавить новый файл в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дерикторию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в которой расположен проект</a:t>
            </a:r>
          </a:p>
          <a:p>
            <a:pPr marL="457200" indent="-457200" algn="just">
              <a:buFont typeface="Arial" panose="020B0604020202020204" pitchFamily="34" charset="0"/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удалить существующий файл из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дериктории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в которой расположен проект</a:t>
            </a:r>
          </a:p>
          <a:p>
            <a:pPr marL="457200" indent="-457200">
              <a:buAutoNum type="arabicParenR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7DCFD3-F8BF-44F1-BA80-AA48D2F8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614" y="1944211"/>
            <a:ext cx="6073666" cy="20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2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A806E-36B5-4153-89CA-10AF8968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14E691-6B27-4DBD-A080-4A445EEA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Цель проекта: написание работоспособного кода с заявленной функциональностью</a:t>
            </a: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Задачи проекта: </a:t>
            </a:r>
          </a:p>
          <a:p>
            <a:pPr marL="514350" indent="-514350" algn="just"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Изучение технологии написания сервера</a:t>
            </a:r>
          </a:p>
          <a:p>
            <a:pPr marL="514350" indent="-514350" algn="just"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Продумывание архитектуры приложения</a:t>
            </a:r>
          </a:p>
          <a:p>
            <a:pPr marL="514350" indent="-514350" algn="just">
              <a:buAutoNum type="arabicParenR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Написание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257357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7E5B9-B716-491A-B657-82E88851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ТЕХНОЛОГИИ И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A45BE-E0CF-4875-8DAA-0090A68A9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&lt;iostream&gt;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string_view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sstream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&lt;filesystem&gt;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&lt;memory&gt;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&lt;regex&gt;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1DC9A5-1C68-4722-9CD9-B185EECBD8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&lt;boost/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asio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&lt;boost/beast&gt;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&lt;boost/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property_tree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&lt;boost/algorithm&gt;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1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68183-1C43-469B-B383-227F10B6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РЕШЕНИЯ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F1A8780-D648-48EF-90FC-31DAF62FA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3F9C43-74BB-4A08-B430-FED1D310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ВОЗНИКНОВЕНИЕ И РЕШЕНИЕ СЛОЖНОСТЕЙ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B0317-C19D-4E7D-A636-9C1CF691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Подключение библиотеки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BOOST</a:t>
            </a: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Конфликт кодировок</a:t>
            </a:r>
          </a:p>
        </p:txBody>
      </p:sp>
    </p:spTree>
    <p:extLst>
      <p:ext uri="{BB962C8B-B14F-4D97-AF65-F5344CB8AC3E}">
        <p14:creationId xmlns:p14="http://schemas.microsoft.com/office/powerpoint/2010/main" val="424083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9FF09-3405-4007-A77C-40A5E6C0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ВОЗМОЖНЫЕ УЛУЧШЕНИЯ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96595-117C-4B6B-B9B9-84A2003A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Добавить клиенту возможность не просто создавать новый файл, но и наполнять его содержимым</a:t>
            </a:r>
          </a:p>
          <a:p>
            <a:pPr algn="just"/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Добавить пользовательский интерфейс с использованием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Windows Presentation Foundation 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E5AB1D-5129-4BDC-B6E9-5FEE003D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51" y="3213717"/>
            <a:ext cx="5978618" cy="33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4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243</Words>
  <Application>Microsoft Office PowerPoint</Application>
  <PresentationFormat>Широкоэкранный</PresentationFormat>
  <Paragraphs>64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HTTP SERVER C++</vt:lpstr>
      <vt:lpstr>ЗНАКОМСТВО</vt:lpstr>
      <vt:lpstr>СТРУКТУРА ПРЕЗЕНТАЦИИ</vt:lpstr>
      <vt:lpstr>КРАТКОЕ ОПИСАНИЕ ПРОЕКТА</vt:lpstr>
      <vt:lpstr>ЦЕЛИ И ЗАДАЧИ ПРОЕКТА</vt:lpstr>
      <vt:lpstr>ТЕХНОЛОГИИ И БИБЛИОТЕКИ</vt:lpstr>
      <vt:lpstr>ДЕМОНСТРАЦИЯ РЕШЕНИЯ</vt:lpstr>
      <vt:lpstr>ВОЗНИКНОВЕНИЕ И РЕШЕНИЕ СЛОЖНОСТЕЙ</vt:lpstr>
      <vt:lpstr>ВОЗМОЖНЫЕ УЛУЧШЕНИЯ ПРОЕКТА</vt:lpstr>
      <vt:lpstr>КОНТАКТЫ ДЛЯ СВЯЗИ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kakabaevtm@mail.ru</cp:lastModifiedBy>
  <cp:revision>2</cp:revision>
  <dcterms:created xsi:type="dcterms:W3CDTF">2021-04-14T06:25:05Z</dcterms:created>
  <dcterms:modified xsi:type="dcterms:W3CDTF">2021-07-20T15:52:47Z</dcterms:modified>
</cp:coreProperties>
</file>